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0" r:id="rId3"/>
    <p:sldId id="27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8" r:id="rId18"/>
    <p:sldId id="29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7A2F-2558-4AC1-9E00-244F22B3DAC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EB81-831E-4AAD-8FEB-21BBC0C769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2352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7A2F-2558-4AC1-9E00-244F22B3DAC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EB81-831E-4AAD-8FEB-21BBC0C769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9721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7A2F-2558-4AC1-9E00-244F22B3DAC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EB81-831E-4AAD-8FEB-21BBC0C769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3022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7A2F-2558-4AC1-9E00-244F22B3DAC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EB81-831E-4AAD-8FEB-21BBC0C769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905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7A2F-2558-4AC1-9E00-244F22B3DAC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EB81-831E-4AAD-8FEB-21BBC0C769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8379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7A2F-2558-4AC1-9E00-244F22B3DAC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EB81-831E-4AAD-8FEB-21BBC0C769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660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7A2F-2558-4AC1-9E00-244F22B3DAC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EB81-831E-4AAD-8FEB-21BBC0C769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5875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7A2F-2558-4AC1-9E00-244F22B3DAC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EB81-831E-4AAD-8FEB-21BBC0C769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3571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7A2F-2558-4AC1-9E00-244F22B3DAC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EB81-831E-4AAD-8FEB-21BBC0C769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0788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7A2F-2558-4AC1-9E00-244F22B3DAC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EB81-831E-4AAD-8FEB-21BBC0C769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8232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7A2F-2558-4AC1-9E00-244F22B3DAC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3EB81-831E-4AAD-8FEB-21BBC0C769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7448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D7A2F-2558-4AC1-9E00-244F22B3DAC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3EB81-831E-4AAD-8FEB-21BBC0C769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713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319" y="0"/>
            <a:ext cx="29914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Sunday </a:t>
            </a:r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Ordinary Time - Year B</a:t>
            </a:r>
          </a:p>
        </p:txBody>
      </p:sp>
      <p:sp>
        <p:nvSpPr>
          <p:cNvPr id="5" name="Rectangle 4"/>
          <p:cNvSpPr/>
          <p:nvPr/>
        </p:nvSpPr>
        <p:spPr>
          <a:xfrm>
            <a:off x="5667450" y="1021"/>
            <a:ext cx="34765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1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 Th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ng Niên</a:t>
            </a:r>
          </a:p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Năm B</a:t>
            </a:r>
          </a:p>
        </p:txBody>
      </p:sp>
      <p:pic>
        <p:nvPicPr>
          <p:cNvPr id="2052" name="Picture 4" descr="C:\Users\JOSEPH HUNG\Pictures\Pictures\tai lieu tu Hp 07-10-17\Pictures\hinh cut\chua va banh 1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548" y="886255"/>
            <a:ext cx="5029200" cy="6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OSEPH HUNG\Pictures\Pictures\tai lieu tu Hp 07-10-17\Pictures\hinh cut\chen thanh 1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19" y="4800600"/>
            <a:ext cx="2141710" cy="204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JOSEPH HUNG\Pictures\Pictures\tai lieu tu Hp 07-10-17\Pictures\hinh cut\banh thanh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748" y="4581459"/>
            <a:ext cx="2204380" cy="231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04837" y="5996226"/>
            <a:ext cx="478734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</a:rPr>
              <a:t>01/08/2021</a:t>
            </a:r>
            <a:endParaRPr lang="vi-VN" sz="3200" dirty="0">
              <a:solidFill>
                <a:srgbClr val="FF0000"/>
              </a:solidFill>
            </a:endParaRPr>
          </a:p>
          <a:p>
            <a:pPr algn="ctr"/>
            <a:r>
              <a:rPr lang="vi-VN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Hùng Phương &amp; Thanh Quảng thực hiện</a:t>
            </a:r>
            <a:endParaRPr lang="en-A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4" descr="Image result for cross gree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926369"/>
            <a:ext cx="1997109" cy="199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77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661248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Đức Giê-su trả lời : "Việc Thiên Chúa muốn cho các ông làm, là tin vào Đấng Người đã sai đến."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9611"/>
            <a:ext cx="8964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Jesus gave them this answer, ‘This is working for God: you must believe in the one he has sent.’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26147"/>
            <a:ext cx="7560840" cy="426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628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762" y="5288340"/>
            <a:ext cx="89000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 lại hỏi: "Vậy chính ông, ông làm                       được dấu lạ nào cho chúng tôi thấy để tin ông?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Ông sẽ làm gì đây?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0"/>
            <a:ext cx="86699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 they said, ‘What sign will you give to show us that we should believe in you?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05318"/>
            <a:ext cx="6977795" cy="394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233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421" y="5272906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Tổ tiên chúng tôi đã ăn man-na trong sa mạc, như có lời chép: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 đã cho họ ăn bánh bởi trời.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420" y="77628"/>
            <a:ext cx="87870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What work will you do? Our fathers had manna to eat in the desert; as scripture says: He gave them bread from heaven to eat.’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47288"/>
            <a:ext cx="6453106" cy="364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099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5816" y="3581400"/>
            <a:ext cx="60486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Đức Giê-su đáp: "Thật, tôi bảo thật các ông, không phải ông Mô-sê đã cho các ông ăn bánh bởi trời đâu, mà chính là Cha tôi cho các ông ăn bánh bởi trời, bánh đích thực,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94" y="-26504"/>
            <a:ext cx="290632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Jesus answered:  ‘I tell you most solemnly,  it was not Moses who gave you bread from heaven,  it is my Father who gives you the bread from heaven,  the true bread;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3" y="0"/>
            <a:ext cx="620712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847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704665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vì bánh Thiên Chúa ban là bánh từ trời xuống, bánh đem lại sự sống cho thế gian. 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88457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for the bread of God  is that which comes down from heaven  and gives life to the world.’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65675"/>
            <a:ext cx="7871402" cy="444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772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589240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 liền nói: "Thưa Ngài, xin cho chúng tôi được ăn mãi thứ bánh ấy." 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4309" y="116632"/>
            <a:ext cx="77652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‘Sir,’ they said ‘give us that bread always.’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44" y="775875"/>
            <a:ext cx="8523668" cy="481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820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270690"/>
            <a:ext cx="88821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Đức Giê-su bảo họ: "Chính tôi là bánh trường sinh. Ai đến với tôi, không hề phải đói;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ai tin vào tôi, chẳng khát bao giờ!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...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504" y="-63760"/>
            <a:ext cx="88821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Jesus answered:  ‘I am the bread of life.  He who comes to me will never be hungry;  he who believes in me will never thirst.’… 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02" y="1481287"/>
            <a:ext cx="6841398" cy="386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146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562"/>
            <a:ext cx="9193172" cy="688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JOSEPH HUNG\Pictures\Pictures\tai lieu tu Hp 07-10-17\Pictures\hinh cut\chua va thanh the 1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9740"/>
            <a:ext cx="5638800" cy="592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304800"/>
            <a:ext cx="29914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Eighteenth Sunday in Ordinary Time - Year B</a:t>
            </a:r>
          </a:p>
        </p:txBody>
      </p:sp>
      <p:sp>
        <p:nvSpPr>
          <p:cNvPr id="8" name="Rectangle 7"/>
          <p:cNvSpPr/>
          <p:nvPr/>
        </p:nvSpPr>
        <p:spPr>
          <a:xfrm>
            <a:off x="5667450" y="1021"/>
            <a:ext cx="34765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1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 Th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ng Niên </a:t>
            </a:r>
          </a:p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Năm B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300" y="6048966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</a:rPr>
              <a:t>01/08/2021</a:t>
            </a:r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44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OSEPH HUNG\Pictures\Pictures\tai lieu tu Hp 07-10-17\Pictures\Pictures\jesus\5338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JOSEPH HUNG\Pictures\Pictures\tai lieu tu Hp 07-10-17\Pictures\hinh cut\mat nhat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79646"/>
            <a:ext cx="2646488" cy="517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JOSEPH HUNG\Pictures\Pictures\tai lieu tu Hp 07-10-17\Pictures\hinh cut\banh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449" y="2760706"/>
            <a:ext cx="631589" cy="61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3400" y="241013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  <a:r>
              <a:rPr lang="en-AU" sz="32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en-AU" sz="3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Sunday in Ordinary Time - Year B</a:t>
            </a:r>
          </a:p>
        </p:txBody>
      </p:sp>
      <p:sp>
        <p:nvSpPr>
          <p:cNvPr id="9" name="Rectangle 8"/>
          <p:cNvSpPr/>
          <p:nvPr/>
        </p:nvSpPr>
        <p:spPr>
          <a:xfrm>
            <a:off x="41366" y="774413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1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Th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ng Niên Năm B</a:t>
            </a:r>
          </a:p>
        </p:txBody>
      </p:sp>
    </p:spTree>
    <p:extLst>
      <p:ext uri="{BB962C8B-B14F-4D97-AF65-F5344CB8AC3E}">
        <p14:creationId xmlns:p14="http://schemas.microsoft.com/office/powerpoint/2010/main" val="613683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hoenix-cleaning.moonfruit.com/communities/4/004/012/676/254/images/4610488337_2880x28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21"/>
            <a:ext cx="9144000" cy="687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OSEPH HUNG\Pictures\Pictures\tai lieu tu Hp 07-10-17\Pictures\hinh cut\thanh the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606" y="613820"/>
            <a:ext cx="3893886" cy="62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OSEPH HUNG\Pictures\Pictures\tai lieu tu Hp 07-10-17\Pictures\hinh cut\banh thanh 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757019"/>
            <a:ext cx="2259168" cy="112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319" y="838200"/>
            <a:ext cx="32572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  <a:r>
              <a:rPr lang="en-AU" sz="3200" baseline="30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vi-VN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Sunday </a:t>
            </a:r>
            <a:endParaRPr lang="vi-VN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AU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in Ordinary Time Year B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" y="0"/>
            <a:ext cx="8915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Chúa Nhật 1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vi-VN" sz="3200" b="1" dirty="0">
                <a:solidFill>
                  <a:srgbClr val="002060"/>
                </a:solidFill>
                <a:latin typeface="+mj-lt"/>
              </a:rPr>
              <a:t> Th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vi-VN" sz="3200" b="1" dirty="0">
                <a:solidFill>
                  <a:srgbClr val="002060"/>
                </a:solidFill>
                <a:latin typeface="+mj-lt"/>
              </a:rPr>
              <a:t>ng Niên Năm B</a:t>
            </a:r>
          </a:p>
        </p:txBody>
      </p:sp>
      <p:sp>
        <p:nvSpPr>
          <p:cNvPr id="4" name="Rectangle 3"/>
          <p:cNvSpPr/>
          <p:nvPr/>
        </p:nvSpPr>
        <p:spPr>
          <a:xfrm>
            <a:off x="6570616" y="6046820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</a:rPr>
              <a:t>01/08/2021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1029" name="Picture 5" descr="C:\Users\JOSEPH HUNG\Pictures\Pictures\tai lieu tu Hp 07-10-17\Pictures\hinh cut\chen thanh 2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6" y="4899716"/>
            <a:ext cx="109960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cross gree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95" y="639578"/>
            <a:ext cx="1997109" cy="199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721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ky a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SEPH HUNG\Pictures\Pictures\tai lieu tu Hp 07-10-17\Pictures\hinh cut\thanh th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795088"/>
            <a:ext cx="3962400" cy="618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OSEPH HUNG\Pictures\Pictures\tai lieu tu Hp 07-10-17\Pictures\hinh cut\thanh the 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174" y="3494468"/>
            <a:ext cx="2536071" cy="336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Hung Thanh Doan\Pictures\Pictures\tai lieu tu Hp 07-10-17\Pictures\hinh cut\bible john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3183"/>
            <a:ext cx="2743200" cy="188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-184881" y="554964"/>
            <a:ext cx="341776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John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6:24-35</a:t>
            </a:r>
          </a:p>
          <a:p>
            <a:pPr algn="ctr"/>
            <a:r>
              <a:rPr lang="en-AU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Phúc</a:t>
            </a:r>
            <a:r>
              <a:rPr lang="en-AU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Âm</a:t>
            </a:r>
            <a:r>
              <a:rPr lang="en-AU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theo</a:t>
            </a:r>
            <a:r>
              <a:rPr lang="en-AU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Thánh</a:t>
            </a:r>
            <a:r>
              <a:rPr lang="en-AU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AU" sz="32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Gioan</a:t>
            </a:r>
            <a:endParaRPr lang="en-AU" sz="32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r>
              <a:rPr lang="en-AU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6:24-35</a:t>
            </a:r>
          </a:p>
        </p:txBody>
      </p:sp>
    </p:spTree>
    <p:extLst>
      <p:ext uri="{BB962C8B-B14F-4D97-AF65-F5344CB8AC3E}">
        <p14:creationId xmlns:p14="http://schemas.microsoft.com/office/powerpoint/2010/main" val="2553721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3278" y="3124200"/>
            <a:ext cx="461654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 dân chúng thấy Đức Giê-su cũng như các môn đệ đều không có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mặt</a:t>
            </a:r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ở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bờ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biển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Galilê</a:t>
            </a:r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thì họ xuống thuyền đi Ca-phác-na-um tìm Người.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026" y="152400"/>
            <a:ext cx="381000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When the people saw that neither Jesus nor his disciples were there, they got into boats and crossed to Capernaum to look for Jesus.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-13235"/>
            <a:ext cx="5340438" cy="301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6" y="4267200"/>
            <a:ext cx="45878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143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3429000"/>
            <a:ext cx="3168352" cy="3168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 gặp thấy Người ở bên kia Biển Hồ, họ nói: "Thưa Thầy, Thầy đến đây bao giờ vậy?"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6135" y="0"/>
            <a:ext cx="30963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When they found him on the other side, they said to him, ‘Rabbi, when did you come here?’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5" y="0"/>
            <a:ext cx="5729759" cy="323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748" y="3544224"/>
            <a:ext cx="5868144" cy="331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606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1400" y="3757115"/>
            <a:ext cx="5455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Đức Giê-su đáp: "Thật, tôi bảo thật các ông, các ông đi tìm tôi không phải vì các ông đã thấy dấu lạ, nhưng vì các ông đã được ăn bánh no nê.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621" y="86908"/>
            <a:ext cx="2929179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Jesus answered: ‘I tell you most solemnly,  you are not looking for me  because you have seen the signs  but because you had all the bread you wanted to eat.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6" y="0"/>
            <a:ext cx="6207124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914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32" y="1213798"/>
            <a:ext cx="7215336" cy="407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5752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 not work for food that cannot last, but work for food that endures to eternal life, </a:t>
            </a:r>
            <a:endParaRPr lang="en-AU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528834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 ông hãy ra công làm việc không phải vì lương thực mau hư nát, nhưng để có lương thực thường tồn đem lại phúc trường sinh, </a:t>
            </a:r>
            <a:endParaRPr lang="en-AU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217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0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kind of food the Son of Man is offering you,  for on him the Father, God himself, has set his seal.’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878" y="5307864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 thứ lương thực Con Người sẽ ban cho các ông, bởi vì chính Con Người là Đấng Thiên Chúa Cha đã ghi dấu xác nhận." 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06525"/>
            <a:ext cx="7269437" cy="410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784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421" y="5693027"/>
            <a:ext cx="8964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</a:rPr>
              <a:t> </a:t>
            </a:r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 liền hỏi Người : "Chúng tôi phải làm gì để thực hiện những việc Thiên Chúa muốn ?" 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664" y="116632"/>
            <a:ext cx="89488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Then they said to him, ‘What must we do if we are to do the works that God wants?’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8433" y="1193850"/>
            <a:ext cx="7967292" cy="449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691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780</Words>
  <Application>Microsoft Office PowerPoint</Application>
  <PresentationFormat>On-screen Show (4:3)</PresentationFormat>
  <Paragraphs>49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Tahoma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 Dang</cp:lastModifiedBy>
  <cp:revision>20</cp:revision>
  <dcterms:created xsi:type="dcterms:W3CDTF">2018-03-17T09:07:38Z</dcterms:created>
  <dcterms:modified xsi:type="dcterms:W3CDTF">2021-07-29T05:24:13Z</dcterms:modified>
</cp:coreProperties>
</file>